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65" r:id="rId2"/>
    <p:sldId id="267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57" r:id="rId11"/>
    <p:sldId id="268" r:id="rId12"/>
    <p:sldId id="279" r:id="rId13"/>
    <p:sldId id="280" r:id="rId14"/>
    <p:sldId id="269" r:id="rId15"/>
    <p:sldId id="270" r:id="rId16"/>
    <p:sldId id="271" r:id="rId17"/>
    <p:sldId id="266" r:id="rId18"/>
    <p:sldId id="281" r:id="rId19"/>
    <p:sldId id="26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95"/>
    <p:restoredTop sz="91827"/>
  </p:normalViewPr>
  <p:slideViewPr>
    <p:cSldViewPr snapToGrid="0" snapToObjects="1">
      <p:cViewPr varScale="1">
        <p:scale>
          <a:sx n="116" d="100"/>
          <a:sy n="116" d="100"/>
        </p:scale>
        <p:origin x="40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3CD51-2E4E-3345-B094-A1F9EB5EF3F4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A86D4-D06A-8047-AED7-A2614CAE9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795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the term Data Management Plan?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51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Organization = you can search and find</a:t>
            </a:r>
          </a:p>
          <a:p>
            <a:r>
              <a:rPr lang="en-US" dirty="0"/>
              <a:t>Being able to share is secondary</a:t>
            </a:r>
          </a:p>
          <a:p>
            <a:r>
              <a:rPr lang="en-US" dirty="0"/>
              <a:t>For certain projects, dynamically linking, if Excel is your primary tool interaction with your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30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7524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 err="1"/>
              <a:t>libraries.ou.edu</a:t>
            </a:r>
            <a:r>
              <a:rPr lang="en-US" dirty="0"/>
              <a:t> and search for readme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14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Spreadsheets are a good place to start</a:t>
            </a:r>
          </a:p>
          <a:p>
            <a:r>
              <a:rPr lang="en-US" dirty="0"/>
              <a:t>Add comparison to CSV – easy to read, no tabs, imports to most programs, can be connected programming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4346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worksheet, </a:t>
            </a:r>
            <a:r>
              <a:rPr lang="en-US"/>
              <a:t>ask groups to “fix”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84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these on the handout!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87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Handouts option – pass out a worksheet with this same representation, ask groups to discuss for a few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72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12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7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937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15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13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8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81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ou.edu/datamanagemen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davis" TargetMode="External"/><Relationship Id="rId2" Type="http://schemas.openxmlformats.org/officeDocument/2006/relationships/hyperlink" Target="https://digitalskills.oucreate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ibraries.ou.edu/carpentries" TargetMode="External"/><Relationship Id="rId5" Type="http://schemas.openxmlformats.org/officeDocument/2006/relationships/hyperlink" Target="https://libraries.ou.edu/impactchallenge" TargetMode="External"/><Relationship Id="rId4" Type="http://schemas.openxmlformats.org/officeDocument/2006/relationships/hyperlink" Target="https://libraries.ou.edu/ds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9DC92-E671-154F-9A93-E475EA0F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286" y="5047999"/>
            <a:ext cx="5747620" cy="618798"/>
          </a:xfrm>
        </p:spPr>
        <p:txBody>
          <a:bodyPr/>
          <a:lstStyle/>
          <a:p>
            <a:r>
              <a:rPr lang="en-US" dirty="0"/>
              <a:t>Managing Research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123485-100A-744C-BD5F-CD16509BC8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32403" y="5666797"/>
            <a:ext cx="7451385" cy="571500"/>
          </a:xfrm>
        </p:spPr>
        <p:txBody>
          <a:bodyPr/>
          <a:lstStyle/>
          <a:p>
            <a:r>
              <a:rPr lang="en-US" dirty="0"/>
              <a:t>DAVIS workshop – survival skills series</a:t>
            </a:r>
          </a:p>
        </p:txBody>
      </p:sp>
    </p:spTree>
    <p:extLst>
      <p:ext uri="{BB962C8B-B14F-4D97-AF65-F5344CB8AC3E}">
        <p14:creationId xmlns:p14="http://schemas.microsoft.com/office/powerpoint/2010/main" val="1123119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3600" dirty="0" err="1"/>
              <a:t>new_research_project</a:t>
            </a:r>
            <a:endParaRPr lang="en-US" sz="36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data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raw_data</a:t>
            </a:r>
            <a:endParaRPr lang="en-US" sz="3000" dirty="0"/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reduced_data</a:t>
            </a:r>
            <a:endParaRPr lang="en-US" sz="30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analysis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question1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question2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literature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 err="1"/>
              <a:t>write_up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Organization</a:t>
            </a:r>
          </a:p>
        </p:txBody>
      </p:sp>
    </p:spTree>
    <p:extLst>
      <p:ext uri="{BB962C8B-B14F-4D97-AF65-F5344CB8AC3E}">
        <p14:creationId xmlns:p14="http://schemas.microsoft.com/office/powerpoint/2010/main" val="1904915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Information to include: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https://libraries.ou.edu/content/how-make-readmetxt-file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3026421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/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Information to include: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https://libraries.ou.edu/content/how-make-readmetxt-file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1614482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/>
              <a:t>Information to include: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hlinkClick r:id="rId3"/>
              </a:rPr>
              <a:t>https://libraries.ou.edu/content/how-make-readmetxt-file</a:t>
            </a:r>
            <a:r>
              <a:rPr lang="en-US" sz="2800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2421799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F580AF-18D4-524E-AD01-E82584C8D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AE79C-6947-7F47-ABAE-71D9F2E0B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767CCD-1043-A043-880B-66694DAB105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599" y="2305456"/>
            <a:ext cx="5386917" cy="3549028"/>
          </a:xfrm>
        </p:spPr>
        <p:txBody>
          <a:bodyPr/>
          <a:lstStyle/>
          <a:p>
            <a:r>
              <a:rPr lang="en-US" dirty="0"/>
              <a:t>Tabulate data</a:t>
            </a:r>
          </a:p>
          <a:p>
            <a:r>
              <a:rPr lang="en-US" dirty="0"/>
              <a:t>Edited directly</a:t>
            </a:r>
          </a:p>
          <a:p>
            <a:r>
              <a:rPr lang="en-US" dirty="0"/>
              <a:t>Quickly analyze, make charts (e.g. in Excel)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621513-38ED-4D48-9C60-CA828F39A26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94436" y="2305456"/>
            <a:ext cx="5387971" cy="3549028"/>
          </a:xfrm>
        </p:spPr>
        <p:txBody>
          <a:bodyPr/>
          <a:lstStyle/>
          <a:p>
            <a:r>
              <a:rPr lang="en-US" dirty="0"/>
              <a:t>Relational data</a:t>
            </a:r>
          </a:p>
          <a:p>
            <a:r>
              <a:rPr lang="en-US" dirty="0"/>
              <a:t>Edited by specific software (multi-user friendly)</a:t>
            </a:r>
          </a:p>
          <a:p>
            <a:r>
              <a:rPr lang="en-US" dirty="0"/>
              <a:t>Can handle large data sets</a:t>
            </a:r>
          </a:p>
          <a:p>
            <a:r>
              <a:rPr lang="en-US" dirty="0"/>
              <a:t>Complex searching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44CA8C0-EA80-8245-B69A-DA4C6FE5A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Data organization</a:t>
            </a:r>
          </a:p>
        </p:txBody>
      </p:sp>
    </p:spTree>
    <p:extLst>
      <p:ext uri="{BB962C8B-B14F-4D97-AF65-F5344CB8AC3E}">
        <p14:creationId xmlns:p14="http://schemas.microsoft.com/office/powerpoint/2010/main" val="813598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i="1" dirty="0"/>
              <a:t>Insert “fixed” handout when complete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FFF955-45F8-0144-88A7-0258C530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6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A8922F-2317-434C-9BE7-7514A55C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DAVIS office hours</a:t>
            </a:r>
          </a:p>
          <a:p>
            <a:r>
              <a:rPr lang="en-US" dirty="0"/>
              <a:t>DAVIS workshops (DMP, DMP tools, OSF, etc.)</a:t>
            </a:r>
          </a:p>
          <a:p>
            <a:r>
              <a:rPr lang="en-US" dirty="0">
                <a:hlinkClick r:id="rId3"/>
              </a:rPr>
              <a:t>https://guides.ou.edu/datamanagement</a:t>
            </a:r>
            <a:endParaRPr lang="en-US" dirty="0"/>
          </a:p>
          <a:p>
            <a:r>
              <a:rPr lang="en-US" dirty="0"/>
              <a:t>Mark </a:t>
            </a:r>
            <a:r>
              <a:rPr lang="en-US" dirty="0" err="1"/>
              <a:t>Laufersweiler</a:t>
            </a:r>
            <a:r>
              <a:rPr lang="en-US" dirty="0"/>
              <a:t>, Research </a:t>
            </a:r>
            <a:r>
              <a:rPr lang="en-US"/>
              <a:t>Data Specialist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out more</a:t>
            </a:r>
          </a:p>
        </p:txBody>
      </p:sp>
    </p:spTree>
    <p:extLst>
      <p:ext uri="{BB962C8B-B14F-4D97-AF65-F5344CB8AC3E}">
        <p14:creationId xmlns:p14="http://schemas.microsoft.com/office/powerpoint/2010/main" val="1535917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Survey link: </a:t>
            </a:r>
          </a:p>
          <a:p>
            <a:r>
              <a:rPr lang="en-US" dirty="0"/>
              <a:t>Today’s topic: managing research data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4C4D20-498A-0B4C-B3DF-B1E363085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10042087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Please take 5 min to help us improve</a:t>
            </a:r>
          </a:p>
        </p:txBody>
      </p:sp>
    </p:spTree>
    <p:extLst>
      <p:ext uri="{BB962C8B-B14F-4D97-AF65-F5344CB8AC3E}">
        <p14:creationId xmlns:p14="http://schemas.microsoft.com/office/powerpoint/2010/main" val="598923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9600" y="2208741"/>
            <a:ext cx="5490575" cy="3549028"/>
          </a:xfrm>
        </p:spPr>
        <p:txBody>
          <a:bodyPr>
            <a:normAutofit/>
          </a:bodyPr>
          <a:lstStyle/>
          <a:p>
            <a:r>
              <a:rPr lang="en-US" sz="2800" dirty="0"/>
              <a:t>Digital Skills Hub</a:t>
            </a:r>
            <a:br>
              <a:rPr lang="en-US" sz="2800" dirty="0"/>
            </a:br>
            <a:r>
              <a:rPr lang="en-US" sz="2800" dirty="0">
                <a:hlinkClick r:id="rId2"/>
              </a:rPr>
              <a:t>https://digitalskills.oucreate.com</a:t>
            </a:r>
            <a:r>
              <a:rPr lang="en-US" sz="2800" dirty="0"/>
              <a:t>   </a:t>
            </a:r>
          </a:p>
          <a:p>
            <a:r>
              <a:rPr lang="en-US" sz="2800" dirty="0"/>
              <a:t>Information Specialists @ DAVIS</a:t>
            </a:r>
            <a:br>
              <a:rPr lang="en-US" sz="2800" dirty="0"/>
            </a:br>
            <a:r>
              <a:rPr lang="en-US" sz="2800" dirty="0">
                <a:hlinkClick r:id="rId3"/>
              </a:rPr>
              <a:t>https://libraries.ou.edu/davis</a:t>
            </a:r>
            <a:r>
              <a:rPr lang="en-US" sz="2800" dirty="0"/>
              <a:t> </a:t>
            </a:r>
          </a:p>
          <a:p>
            <a:r>
              <a:rPr lang="en-US" sz="2800" dirty="0"/>
              <a:t>Digital Scholarship Lab</a:t>
            </a:r>
            <a:br>
              <a:rPr lang="en-US" sz="2800" dirty="0"/>
            </a:br>
            <a:r>
              <a:rPr lang="en-US" sz="2800" dirty="0">
                <a:hlinkClick r:id="rId4"/>
              </a:rPr>
              <a:t>https://libraries.ou.edu/dsl</a:t>
            </a:r>
            <a:endParaRPr lang="en-US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1"/>
          </p:nvPr>
        </p:nvSpPr>
        <p:spPr>
          <a:xfrm>
            <a:off x="6194436" y="1979111"/>
            <a:ext cx="5742868" cy="3778657"/>
          </a:xfrm>
        </p:spPr>
        <p:txBody>
          <a:bodyPr>
            <a:noAutofit/>
          </a:bodyPr>
          <a:lstStyle/>
          <a:p>
            <a:r>
              <a:rPr lang="en-US" sz="2800" dirty="0"/>
              <a:t>Impact Challenge</a:t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https://libraries.ou.edu/</a:t>
            </a:r>
            <a:br>
              <a:rPr lang="en-US" sz="2800" dirty="0">
                <a:hlinkClick r:id="rId5"/>
              </a:rPr>
            </a:br>
            <a:r>
              <a:rPr lang="en-US" sz="2800" dirty="0" err="1">
                <a:hlinkClick r:id="rId5"/>
              </a:rPr>
              <a:t>impactchallenge</a:t>
            </a:r>
            <a:r>
              <a:rPr lang="en-US" sz="2800" dirty="0"/>
              <a:t>  </a:t>
            </a:r>
          </a:p>
          <a:p>
            <a:pPr lvl="1"/>
            <a:r>
              <a:rPr lang="en-US" sz="2000" dirty="0"/>
              <a:t>Feb 4-8: Make your data discoverable</a:t>
            </a:r>
          </a:p>
          <a:p>
            <a:pPr lvl="1"/>
            <a:r>
              <a:rPr lang="en-US" sz="2000" dirty="0"/>
              <a:t>Feb. 11-15: Share software with </a:t>
            </a:r>
            <a:r>
              <a:rPr lang="en-US" sz="2000" dirty="0" err="1"/>
              <a:t>Github</a:t>
            </a:r>
            <a:endParaRPr lang="en-US" sz="2000" dirty="0"/>
          </a:p>
          <a:p>
            <a:pPr lvl="1"/>
            <a:r>
              <a:rPr lang="en-US" sz="2000" dirty="0"/>
              <a:t>Feb. 18-22: Understand DOIs</a:t>
            </a:r>
          </a:p>
          <a:p>
            <a:r>
              <a:rPr lang="en-US" sz="2800" dirty="0"/>
              <a:t>Carpentries two-day workshops </a:t>
            </a:r>
            <a:r>
              <a:rPr lang="en-US" sz="2800" dirty="0">
                <a:hlinkClick r:id="rId6"/>
              </a:rPr>
              <a:t>https://libraries.ou.edu/</a:t>
            </a:r>
            <a:br>
              <a:rPr lang="en-US" sz="2800" dirty="0">
                <a:hlinkClick r:id="rId6"/>
              </a:rPr>
            </a:br>
            <a:r>
              <a:rPr lang="en-US" sz="2800" dirty="0">
                <a:hlinkClick r:id="rId6"/>
              </a:rPr>
              <a:t>carpentries</a:t>
            </a:r>
            <a:r>
              <a:rPr lang="en-US" sz="2800" dirty="0"/>
              <a:t> </a:t>
            </a:r>
          </a:p>
          <a:p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916826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more resources and upcoming events!</a:t>
            </a:r>
          </a:p>
        </p:txBody>
      </p:sp>
    </p:spTree>
    <p:extLst>
      <p:ext uri="{BB962C8B-B14F-4D97-AF65-F5344CB8AC3E}">
        <p14:creationId xmlns:p14="http://schemas.microsoft.com/office/powerpoint/2010/main" val="23038310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44">
            <a:extLst>
              <a:ext uri="{FF2B5EF4-FFF2-40B4-BE49-F238E27FC236}">
                <a16:creationId xmlns:a16="http://schemas.microsoft.com/office/drawing/2014/main" id="{8851F03F-C949-2B45-9829-061319987EDE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Speaker Name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Contact Information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478022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i="1" dirty="0"/>
              <a:t>Insert handout when complete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A484F-D6FA-4B4C-8617-B3529699E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70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3914096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ThisFile.docx</a:t>
            </a:r>
            <a:endParaRPr lang="en-US" sz="3200" dirty="0"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this_file.docx</a:t>
            </a:r>
            <a:r>
              <a:rPr lang="en-US" sz="3200" dirty="0"/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146070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282756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1745912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Is a date appropriate?  </a:t>
            </a:r>
            <a:r>
              <a:rPr lang="en-US" sz="3200" dirty="0" err="1"/>
              <a:t>YYYYMMDDleafcolor.dat</a:t>
            </a:r>
            <a:endParaRPr lang="en-US" sz="3200" dirty="0"/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Are there multiple observers?  </a:t>
            </a:r>
            <a:r>
              <a:rPr lang="en-US" sz="3200" dirty="0" err="1"/>
              <a:t>YYYYMMDD_counts_ABS.csv</a:t>
            </a:r>
            <a:endParaRPr lang="en-US" sz="3200" dirty="0"/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3957014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2949305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consistent – are there guidelines already in place? </a:t>
            </a:r>
            <a:r>
              <a:rPr lang="en-US" sz="3600" dirty="0">
                <a:hlinkClick r:id="rId3"/>
              </a:rPr>
              <a:t>e.g.</a:t>
            </a:r>
            <a:endParaRPr lang="en-US" sz="3600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115625625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895</TotalTime>
  <Words>1095</Words>
  <Application>Microsoft Macintosh PowerPoint</Application>
  <PresentationFormat>Widescreen</PresentationFormat>
  <Paragraphs>177</Paragraphs>
  <Slides>19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.Apple Color Emoji UI</vt:lpstr>
      <vt:lpstr>Arial</vt:lpstr>
      <vt:lpstr>Calibri</vt:lpstr>
      <vt:lpstr>Courier New</vt:lpstr>
      <vt:lpstr>Helvetica</vt:lpstr>
      <vt:lpstr>Wingdings</vt:lpstr>
      <vt:lpstr>Custom Design</vt:lpstr>
      <vt:lpstr>Managing Research Data</vt:lpstr>
      <vt:lpstr>Insert handout when complete</vt:lpstr>
      <vt:lpstr>File Naming</vt:lpstr>
      <vt:lpstr>File Naming</vt:lpstr>
      <vt:lpstr>File Naming</vt:lpstr>
      <vt:lpstr>File Naming</vt:lpstr>
      <vt:lpstr>File Naming</vt:lpstr>
      <vt:lpstr>File Naming</vt:lpstr>
      <vt:lpstr>File Naming</vt:lpstr>
      <vt:lpstr>File Organization</vt:lpstr>
      <vt:lpstr>README files</vt:lpstr>
      <vt:lpstr>README files</vt:lpstr>
      <vt:lpstr>README files</vt:lpstr>
      <vt:lpstr>Data organization</vt:lpstr>
      <vt:lpstr>Insert “fixed” handout when complete</vt:lpstr>
      <vt:lpstr>Find out more</vt:lpstr>
      <vt:lpstr>Please take 5 min to help us improve</vt:lpstr>
      <vt:lpstr>Find more resources and upcoming events!</vt:lpstr>
      <vt:lpstr>Slide Title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Schilling, Amanda B.</cp:lastModifiedBy>
  <cp:revision>58</cp:revision>
  <dcterms:created xsi:type="dcterms:W3CDTF">2018-06-15T17:19:10Z</dcterms:created>
  <dcterms:modified xsi:type="dcterms:W3CDTF">2019-02-06T16:02:40Z</dcterms:modified>
</cp:coreProperties>
</file>

<file path=docProps/thumbnail.jpeg>
</file>